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305" r:id="rId2"/>
    <p:sldId id="264" r:id="rId3"/>
    <p:sldId id="263" r:id="rId4"/>
    <p:sldId id="265" r:id="rId5"/>
    <p:sldId id="266" r:id="rId6"/>
    <p:sldId id="256" r:id="rId7"/>
    <p:sldId id="307" r:id="rId8"/>
    <p:sldId id="258" r:id="rId9"/>
    <p:sldId id="303" r:id="rId10"/>
    <p:sldId id="257" r:id="rId11"/>
    <p:sldId id="302" r:id="rId12"/>
    <p:sldId id="301" r:id="rId13"/>
    <p:sldId id="294" r:id="rId14"/>
    <p:sldId id="308" r:id="rId15"/>
    <p:sldId id="269" r:id="rId16"/>
    <p:sldId id="270" r:id="rId17"/>
    <p:sldId id="304" r:id="rId18"/>
    <p:sldId id="268" r:id="rId19"/>
    <p:sldId id="271" r:id="rId20"/>
    <p:sldId id="272" r:id="rId21"/>
    <p:sldId id="267" r:id="rId22"/>
    <p:sldId id="273" r:id="rId23"/>
    <p:sldId id="260" r:id="rId24"/>
    <p:sldId id="274" r:id="rId25"/>
    <p:sldId id="259" r:id="rId26"/>
    <p:sldId id="289" r:id="rId27"/>
    <p:sldId id="291" r:id="rId28"/>
    <p:sldId id="295" r:id="rId29"/>
    <p:sldId id="290" r:id="rId30"/>
    <p:sldId id="296" r:id="rId31"/>
    <p:sldId id="293" r:id="rId32"/>
    <p:sldId id="298" r:id="rId33"/>
    <p:sldId id="309" r:id="rId34"/>
    <p:sldId id="310" r:id="rId35"/>
    <p:sldId id="311" r:id="rId36"/>
    <p:sldId id="313" r:id="rId37"/>
    <p:sldId id="275" r:id="rId38"/>
    <p:sldId id="278" r:id="rId39"/>
    <p:sldId id="279" r:id="rId40"/>
    <p:sldId id="280" r:id="rId41"/>
    <p:sldId id="287" r:id="rId42"/>
    <p:sldId id="284" r:id="rId43"/>
    <p:sldId id="299" r:id="rId44"/>
    <p:sldId id="300" r:id="rId45"/>
    <p:sldId id="297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219200"/>
            <a:ext cx="9144000" cy="35052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7000" b="1" i="1" dirty="0" smtClean="0">
                <a:ln w="28575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Algerian" pitchFamily="82" charset="0"/>
              </a:rPr>
              <a:t>Терсинская</a:t>
            </a:r>
            <a:r>
              <a:rPr lang="ru-RU" sz="7000" b="1" i="1" dirty="0" smtClean="0">
                <a:solidFill>
                  <a:srgbClr val="002060"/>
                </a:solidFill>
                <a:effectLst/>
                <a:latin typeface="Algerian" pitchFamily="82" charset="0"/>
              </a:rPr>
              <a:t> </a:t>
            </a:r>
            <a:r>
              <a:rPr lang="ru-RU" sz="7000" b="1" i="1" dirty="0" smtClean="0">
                <a:ln w="28575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Algerian" pitchFamily="82" charset="0"/>
              </a:rPr>
              <a:t>средняя общеобразовательная школа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:\Вечер_встречи\01 - Изображение_школ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49" y="260648"/>
            <a:ext cx="8812985" cy="63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4" name="Picture 2" descr="F:\Вечер_встречи\01 - Изображение_школа1.jpg"/>
          <p:cNvPicPr>
            <a:picLocks noChangeAspect="1" noChangeArrowheads="1"/>
          </p:cNvPicPr>
          <p:nvPr/>
        </p:nvPicPr>
        <p:blipFill>
          <a:blip r:embed="rId2" cstate="print"/>
          <a:srcRect r="1754"/>
          <a:stretch>
            <a:fillRect/>
          </a:stretch>
        </p:blipFill>
        <p:spPr bwMode="auto">
          <a:xfrm>
            <a:off x="251520" y="296652"/>
            <a:ext cx="8496944" cy="6372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8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Изображение 2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676456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Терси СОШ\Documents\Фотки\фото школы\DSCF06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6652"/>
            <a:ext cx="8676456" cy="6156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23528" y="260648"/>
            <a:ext cx="8610160" cy="5987752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1919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нчы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елда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Тирс</a:t>
            </a: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ә авылында дүрт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еллык мәктәп ачыла. Беренче директоры –</a:t>
            </a:r>
          </a:p>
          <a:p>
            <a:pPr>
              <a:buNone/>
            </a:pPr>
            <a:r>
              <a:rPr lang="tt-RU" sz="4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Гыйният</a:t>
            </a:r>
          </a:p>
          <a:p>
            <a:pPr>
              <a:buNone/>
            </a:pPr>
            <a:r>
              <a:rPr lang="tt-RU" sz="4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Адылов</a:t>
            </a: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            (1919 -1927)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420888"/>
            <a:ext cx="3124200" cy="39798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13690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1926нчы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елдан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мәктәп җидееллык итеп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үзгәртелә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 1939-40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нчы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елларда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сигезь</a:t>
            </a:r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еллыкка үзгәртелә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Директоры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Мөнир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Халитов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Захит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улы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Бөек Ватан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сугышы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башлангач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мәкиәптән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ир-ат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илне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сакларга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китә.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t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t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йгул\Desktop\Айг\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28800"/>
            <a:ext cx="3456384" cy="46844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362176" cy="5915744"/>
          </a:xfrm>
        </p:spPr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1941 -1943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нче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елларда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урын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басары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булып  </a:t>
            </a:r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Шакирҗанова </a:t>
            </a:r>
          </a:p>
          <a:p>
            <a:pPr>
              <a:buNone/>
            </a:pPr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Хәтирә </a:t>
            </a: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апа эшли.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24744"/>
            <a:ext cx="2761421" cy="4648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60648"/>
            <a:ext cx="7962088" cy="5987752"/>
          </a:xfrm>
        </p:spPr>
        <p:txBody>
          <a:bodyPr>
            <a:normAutofit/>
          </a:bodyPr>
          <a:lstStyle/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1943 – 1952 нче елларда </a:t>
            </a:r>
          </a:p>
          <a:p>
            <a:pPr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директор эшен башкара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Насибуллин </a:t>
            </a:r>
          </a:p>
          <a:p>
            <a:pPr>
              <a:buNone/>
            </a:pPr>
            <a:r>
              <a:rPr lang="tt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Мансур</a:t>
            </a:r>
          </a:p>
          <a:p>
            <a:pPr>
              <a:buNone/>
            </a:pPr>
            <a:r>
              <a:rPr lang="tt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Насибулла</a:t>
            </a:r>
          </a:p>
          <a:p>
            <a:pPr>
              <a:buNone/>
            </a:pPr>
            <a:r>
              <a:rPr lang="tt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улы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сканиров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620688"/>
            <a:ext cx="3528392" cy="56630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466144" cy="5843736"/>
          </a:xfrm>
        </p:spPr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1952-1976 нче елларда </a:t>
            </a: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директор эшен башкара</a:t>
            </a: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Шәрифуллина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Камал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Мулланур кызы</a:t>
            </a: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сканиров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5616" y="1052736"/>
            <a:ext cx="3673598" cy="46085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466144" cy="5843736"/>
          </a:xfrm>
        </p:spPr>
        <p:txBody>
          <a:bodyPr/>
          <a:lstStyle/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1976 – 1980 нче елларда</a:t>
            </a:r>
          </a:p>
          <a:p>
            <a:pPr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директор эшен башкара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Багаутдинов</a:t>
            </a:r>
            <a:endParaRPr lang="ru-RU" sz="4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Камали</a:t>
            </a:r>
            <a:endParaRPr lang="ru-RU" sz="4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Шәрәп улы</a:t>
            </a:r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DSCF15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08720"/>
            <a:ext cx="4109260" cy="48245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682168" cy="5987752"/>
          </a:xfrm>
        </p:spPr>
        <p:txBody>
          <a:bodyPr/>
          <a:lstStyle/>
          <a:p>
            <a:endParaRPr lang="tt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tt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1980 – 87 нче елларда</a:t>
            </a:r>
          </a:p>
          <a:p>
            <a:pPr>
              <a:buNone/>
            </a:pPr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 директор  булып </a:t>
            </a:r>
          </a:p>
          <a:p>
            <a:pPr>
              <a:buNone/>
            </a:pPr>
            <a:r>
              <a:rPr lang="tt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Хабиров </a:t>
            </a:r>
          </a:p>
          <a:p>
            <a:pPr>
              <a:buNone/>
            </a:pPr>
            <a:r>
              <a:rPr lang="tt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Әнис</a:t>
            </a:r>
          </a:p>
          <a:p>
            <a:pPr>
              <a:buNone/>
            </a:pPr>
            <a:r>
              <a:rPr lang="tt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Галиахмәт улы </a:t>
            </a:r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эшли.</a:t>
            </a:r>
          </a:p>
          <a:p>
            <a:pPr>
              <a:buNone/>
            </a:pPr>
            <a:r>
              <a:rPr lang="tt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Images\Хабиров Анис Галиахметови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124744"/>
            <a:ext cx="3505200" cy="467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Box 1"/>
          <p:cNvSpPr txBox="1">
            <a:spLocks noChangeArrowheads="1"/>
          </p:cNvSpPr>
          <p:nvPr/>
        </p:nvSpPr>
        <p:spPr bwMode="auto">
          <a:xfrm>
            <a:off x="4355976" y="188640"/>
            <a:ext cx="4392488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1987 – 2007 </a:t>
            </a:r>
            <a:r>
              <a:rPr lang="ru-RU" sz="2800" dirty="0" err="1" smtClean="0">
                <a:latin typeface="Times New Roman" pitchFamily="18" charset="0"/>
              </a:rPr>
              <a:t>нче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елларда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Тирсә мәктәп </a:t>
            </a:r>
            <a:r>
              <a:rPr lang="ru-RU" sz="2800" dirty="0" smtClean="0">
                <a:latin typeface="Times New Roman" pitchFamily="18" charset="0"/>
              </a:rPr>
              <a:t>директоры </a:t>
            </a:r>
          </a:p>
          <a:p>
            <a:pPr algn="ctr"/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5400" b="1" i="1" dirty="0" smtClean="0">
                <a:solidFill>
                  <a:srgbClr val="00B0F0"/>
                </a:solidFill>
                <a:latin typeface="Times New Roman" pitchFamily="18" charset="0"/>
              </a:rPr>
              <a:t>Харисов </a:t>
            </a:r>
            <a:r>
              <a:rPr lang="ru-RU" sz="5400" b="1" i="1" dirty="0" err="1">
                <a:solidFill>
                  <a:srgbClr val="00B0F0"/>
                </a:solidFill>
                <a:latin typeface="Times New Roman" pitchFamily="18" charset="0"/>
              </a:rPr>
              <a:t>Райен</a:t>
            </a:r>
            <a:r>
              <a:rPr lang="ru-RU" sz="5400" b="1" i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endParaRPr lang="ru-RU" sz="5400" b="1" i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r>
              <a:rPr lang="ru-RU" sz="5400" b="1" i="1" dirty="0" err="1" smtClean="0">
                <a:solidFill>
                  <a:srgbClr val="00B0F0"/>
                </a:solidFill>
                <a:latin typeface="Times New Roman" pitchFamily="18" charset="0"/>
              </a:rPr>
              <a:t>Газиз</a:t>
            </a:r>
            <a:r>
              <a:rPr lang="ru-RU" sz="5400" b="1" i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5400" b="1" i="1" dirty="0" err="1" smtClean="0">
                <a:solidFill>
                  <a:srgbClr val="00B0F0"/>
                </a:solidFill>
                <a:latin typeface="Times New Roman" pitchFamily="18" charset="0"/>
              </a:rPr>
              <a:t>улы</a:t>
            </a:r>
            <a:endParaRPr lang="ru-RU" sz="5400" b="1" i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endParaRPr lang="ru-RU" sz="5400" b="1" i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r>
              <a:rPr lang="tt-RU" sz="2800" dirty="0" smtClean="0">
                <a:latin typeface="Times New Roman" pitchFamily="18" charset="0"/>
              </a:rPr>
              <a:t>1990 елдан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сигезь</a:t>
            </a:r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еллык Тирсә мәктәбе  урта мәктәп дип үзгәртелгән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tt-RU" sz="2800" dirty="0" smtClean="0">
                <a:latin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</a:endParaRPr>
          </a:p>
        </p:txBody>
      </p:sp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3691136" cy="60569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/>
          <a:lstStyle/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2007 елдан бүгенге көнгә</a:t>
            </a:r>
          </a:p>
          <a:p>
            <a:pPr>
              <a:buNone/>
            </a:pPr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кадәр  директор эшен башкара</a:t>
            </a:r>
          </a:p>
          <a:p>
            <a:pPr>
              <a:buNone/>
            </a:pP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Губайдуллина</a:t>
            </a:r>
          </a:p>
          <a:p>
            <a:pPr>
              <a:buNone/>
            </a:pPr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Гөлфия</a:t>
            </a:r>
          </a:p>
          <a:p>
            <a:pPr>
              <a:buNone/>
            </a:pPr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Агъләм кызы</a:t>
            </a:r>
            <a:endParaRPr lang="ru-RU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Копия (4) Изображение 030"/>
          <p:cNvPicPr>
            <a:picLocks noChangeAspect="1" noChangeArrowheads="1"/>
          </p:cNvPicPr>
          <p:nvPr/>
        </p:nvPicPr>
        <p:blipFill>
          <a:blip r:embed="rId2" cstate="print">
            <a:lum bright="-12000" contrast="6000"/>
          </a:blip>
          <a:srcRect r="-2007" b="6297"/>
          <a:stretch>
            <a:fillRect/>
          </a:stretch>
        </p:blipFill>
        <p:spPr bwMode="auto">
          <a:xfrm>
            <a:off x="5292080" y="1772816"/>
            <a:ext cx="3456384" cy="46085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йгул\Desktop\учителя\15.jpg"/>
          <p:cNvPicPr>
            <a:picLocks noChangeAspect="1" noChangeArrowheads="1"/>
          </p:cNvPicPr>
          <p:nvPr/>
        </p:nvPicPr>
        <p:blipFill>
          <a:blip r:embed="rId2" cstate="print"/>
          <a:srcRect l="29783" t="9051" r="19675" b="63650"/>
          <a:stretch>
            <a:fillRect/>
          </a:stretch>
        </p:blipFill>
        <p:spPr bwMode="auto">
          <a:xfrm>
            <a:off x="251520" y="188640"/>
            <a:ext cx="8618804" cy="6478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йгул\Desktop\учителя\15.jpg"/>
          <p:cNvPicPr>
            <a:picLocks noChangeAspect="1" noChangeArrowheads="1"/>
          </p:cNvPicPr>
          <p:nvPr/>
        </p:nvPicPr>
        <p:blipFill>
          <a:blip r:embed="rId2" cstate="print"/>
          <a:srcRect l="30299" t="56896" r="19727" b="14300"/>
          <a:stretch>
            <a:fillRect/>
          </a:stretch>
        </p:blipFill>
        <p:spPr bwMode="auto">
          <a:xfrm>
            <a:off x="611560" y="104337"/>
            <a:ext cx="8100316" cy="6421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йгул\Desktop\учителя\1.jpg"/>
          <p:cNvPicPr>
            <a:picLocks noChangeAspect="1" noChangeArrowheads="1"/>
          </p:cNvPicPr>
          <p:nvPr/>
        </p:nvPicPr>
        <p:blipFill>
          <a:blip r:embed="rId2" cstate="print"/>
          <a:srcRect l="21119" t="4851" b="55250"/>
          <a:stretch>
            <a:fillRect/>
          </a:stretch>
        </p:blipFill>
        <p:spPr bwMode="auto">
          <a:xfrm>
            <a:off x="251520" y="260648"/>
            <a:ext cx="8658968" cy="6023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йгул\Desktop\учителя\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193" b="64711"/>
          <a:stretch>
            <a:fillRect/>
          </a:stretch>
        </p:blipFill>
        <p:spPr bwMode="auto">
          <a:xfrm>
            <a:off x="323528" y="260648"/>
            <a:ext cx="8820472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йгул\Desktop\учителя\17.jpg"/>
          <p:cNvPicPr>
            <a:picLocks noChangeAspect="1" noChangeArrowheads="1"/>
          </p:cNvPicPr>
          <p:nvPr/>
        </p:nvPicPr>
        <p:blipFill>
          <a:blip r:embed="rId2" cstate="print"/>
          <a:srcRect l="35560" t="9051" r="11011" b="57350"/>
          <a:stretch>
            <a:fillRect/>
          </a:stretch>
        </p:blipFill>
        <p:spPr bwMode="auto">
          <a:xfrm>
            <a:off x="395536" y="168472"/>
            <a:ext cx="8577635" cy="6689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йгул\Desktop\учителя\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304" t="14918" r="15029" b="57878"/>
          <a:stretch>
            <a:fillRect/>
          </a:stretch>
        </p:blipFill>
        <p:spPr bwMode="auto">
          <a:xfrm>
            <a:off x="395536" y="332656"/>
            <a:ext cx="8352928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E:\LEAVERS-TERSY\1965 uh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85" r="3372"/>
          <a:stretch>
            <a:fillRect/>
          </a:stretch>
        </p:blipFill>
        <p:spPr bwMode="auto">
          <a:xfrm>
            <a:off x="323528" y="404664"/>
            <a:ext cx="8717038" cy="606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LEAVERS-TERSY\JPG\1975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782531" cy="6060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Айг\Камал апа педсове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280" t="2570" r="4182" b="61552"/>
          <a:stretch>
            <a:fillRect/>
          </a:stretch>
        </p:blipFill>
        <p:spPr bwMode="auto">
          <a:xfrm>
            <a:off x="179512" y="332656"/>
            <a:ext cx="8783092" cy="587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User\Рабочий стол\LEAVERS-TERSY\JPG\19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206" y="404664"/>
            <a:ext cx="8580857" cy="5843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йгул\Desktop\учителя\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005" t="6770" b="55730"/>
          <a:stretch>
            <a:fillRect/>
          </a:stretch>
        </p:blipFill>
        <p:spPr bwMode="auto">
          <a:xfrm>
            <a:off x="323528" y="404664"/>
            <a:ext cx="8656223" cy="5757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Box 1"/>
          <p:cNvSpPr txBox="1">
            <a:spLocks noChangeArrowheads="1"/>
          </p:cNvSpPr>
          <p:nvPr/>
        </p:nvSpPr>
        <p:spPr bwMode="auto">
          <a:xfrm>
            <a:off x="1981200" y="12192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Общее фото учителей</a:t>
            </a:r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763000" cy="647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фото 2\2н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01022" cy="5817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Box 1"/>
          <p:cNvSpPr txBox="1">
            <a:spLocks noChangeArrowheads="1"/>
          </p:cNvSpPr>
          <p:nvPr/>
        </p:nvSpPr>
        <p:spPr bwMode="auto">
          <a:xfrm>
            <a:off x="1600200" y="990600"/>
            <a:ext cx="5486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Общее фото</a:t>
            </a:r>
          </a:p>
        </p:txBody>
      </p:sp>
      <p:pic>
        <p:nvPicPr>
          <p:cNvPr id="161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391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то 2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8075240" cy="6437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14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7" name="Picture 1" descr="E:\Набиллин Рафис Рашитович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54884" cy="60197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332656"/>
            <a:ext cx="50405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</a:rPr>
              <a:t>   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</a:rPr>
              <a:t>Курбанская</a:t>
            </a: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</a:rPr>
              <a:t>Ниса</a:t>
            </a:r>
            <a:endParaRPr lang="ru-RU" sz="44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</a:rPr>
              <a:t>Ситдик</a:t>
            </a: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</a:rPr>
              <a:t>кызы</a:t>
            </a:r>
            <a:endParaRPr lang="ru-RU" sz="44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endParaRPr lang="ru-RU" sz="44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r>
              <a:rPr lang="tt-RU" sz="4400" b="1" dirty="0" smtClean="0">
                <a:solidFill>
                  <a:srgbClr val="00B0F0"/>
                </a:solidFill>
                <a:latin typeface="Times New Roman" pitchFamily="18" charset="0"/>
              </a:rPr>
              <a:t>Татарстанның атказанган укытучысы</a:t>
            </a:r>
            <a:endParaRPr lang="ru-RU" sz="44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endParaRPr lang="tt-RU" sz="44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3" name="Picture 3" descr="F:\Images\Курбанская Ниса Ситдико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Images\Халитова Салиса Муллахмето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319431" y="548680"/>
            <a:ext cx="3849194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6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</a:rPr>
              <a:t>Халитова</a:t>
            </a:r>
            <a:endParaRPr lang="ru-RU" sz="36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</a:rPr>
              <a:t>Салисә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</a:rPr>
              <a:t>Муллахмет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F0"/>
                </a:solidFill>
                <a:latin typeface="Times New Roman" pitchFamily="18" charset="0"/>
              </a:rPr>
              <a:t>кызы</a:t>
            </a:r>
            <a:endParaRPr lang="ru-RU" sz="36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endParaRPr lang="tt-RU" sz="36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Татарстанның </a:t>
            </a: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атказанган </a:t>
            </a: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укытучысы</a:t>
            </a:r>
            <a:endParaRPr lang="ru-RU" sz="3600" b="1" dirty="0">
              <a:solidFill>
                <a:srgbClr val="00B0F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:\Images\Султанов Зыя Султанови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4860032" y="836712"/>
            <a:ext cx="3124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</a:rPr>
              <a:t>Султанов </a:t>
            </a:r>
            <a:r>
              <a:rPr lang="ru-RU" sz="3600" b="1" dirty="0" err="1">
                <a:solidFill>
                  <a:srgbClr val="00B0F0"/>
                </a:solidFill>
                <a:latin typeface="Times New Roman" pitchFamily="18" charset="0"/>
              </a:rPr>
              <a:t>Зыя</a:t>
            </a:r>
            <a:r>
              <a:rPr lang="ru-RU" sz="3600" b="1" dirty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</a:rPr>
              <a:t>Султан</a:t>
            </a: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улы </a:t>
            </a: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РСФСР ның</a:t>
            </a:r>
          </a:p>
          <a:p>
            <a:pPr algn="ctr"/>
            <a:r>
              <a:rPr lang="tt-RU" sz="3600" b="1" dirty="0" smtClean="0">
                <a:solidFill>
                  <a:srgbClr val="00B0F0"/>
                </a:solidFill>
                <a:latin typeface="Times New Roman" pitchFamily="18" charset="0"/>
              </a:rPr>
              <a:t>атказанган укытучысы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466144" cy="5843736"/>
          </a:xfrm>
        </p:spPr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Шәрифуллина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Камал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Мулланур кызы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РСФСР ның 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атказанган </a:t>
            </a:r>
          </a:p>
          <a:p>
            <a:pPr>
              <a:buNone/>
            </a:pPr>
            <a:r>
              <a:rPr lang="tt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укытучысы</a:t>
            </a: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t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сканиров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5616" y="1052736"/>
            <a:ext cx="3673598" cy="46085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:\Images\Шамсутдинова Амина Мифтахетдино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0" y="620688"/>
            <a:ext cx="3276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</a:rPr>
              <a:t>Шамсутдинова </a:t>
            </a:r>
            <a:r>
              <a:rPr lang="ru-RU" sz="2800" b="1" dirty="0" err="1" smtClean="0">
                <a:latin typeface="Times New Roman" pitchFamily="18" charset="0"/>
              </a:rPr>
              <a:t>Әминә Мифтахетдин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кызы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73733" name="TextBox 4"/>
          <p:cNvSpPr txBox="1">
            <a:spLocks noChangeArrowheads="1"/>
          </p:cNvSpPr>
          <p:nvPr/>
        </p:nvSpPr>
        <p:spPr bwMode="auto">
          <a:xfrm>
            <a:off x="2819400" y="4800600"/>
            <a:ext cx="3733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</a:rPr>
              <a:t>Гарифуллина</a:t>
            </a:r>
            <a:r>
              <a:rPr lang="ru-RU" sz="3200" dirty="0">
                <a:latin typeface="Times New Roman" pitchFamily="18" charset="0"/>
              </a:rPr>
              <a:t> </a:t>
            </a:r>
            <a:endParaRPr lang="ru-RU" sz="3200" dirty="0" smtClean="0">
              <a:latin typeface="Times New Roman" pitchFamily="18" charset="0"/>
            </a:endParaRPr>
          </a:p>
          <a:p>
            <a:pPr algn="ctr"/>
            <a:r>
              <a:rPr lang="ru-RU" sz="3200" dirty="0" err="1" smtClean="0">
                <a:latin typeface="Times New Roman" pitchFamily="18" charset="0"/>
              </a:rPr>
              <a:t>Разыя</a:t>
            </a:r>
            <a:r>
              <a:rPr lang="ru-RU" sz="3200" dirty="0" smtClean="0">
                <a:latin typeface="Times New Roman" pitchFamily="18" charset="0"/>
              </a:rPr>
              <a:t> </a:t>
            </a:r>
          </a:p>
          <a:p>
            <a:pPr algn="ctr"/>
            <a:r>
              <a:rPr lang="ru-RU" sz="3200" dirty="0" err="1" smtClean="0">
                <a:latin typeface="Times New Roman" pitchFamily="18" charset="0"/>
              </a:rPr>
              <a:t>Фатыйх</a:t>
            </a:r>
            <a:r>
              <a:rPr lang="ru-RU" sz="3200" dirty="0" smtClean="0">
                <a:latin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</a:rPr>
              <a:t>кызы</a:t>
            </a:r>
            <a:endParaRPr lang="ru-RU" sz="3200" dirty="0">
              <a:latin typeface="Times New Roman" pitchFamily="18" charset="0"/>
            </a:endParaRPr>
          </a:p>
        </p:txBody>
      </p:sp>
      <p:pic>
        <p:nvPicPr>
          <p:cNvPr id="8" name="Рисунок 5" descr="Аминева Раиса Галлиахметовн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492896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3" descr="F:\Images\Гарифуллина Разыя Фатыйхов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6096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305146" y="764704"/>
            <a:ext cx="28941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</a:rPr>
              <a:t>Аминова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Рәисә</a:t>
            </a:r>
            <a:endParaRPr lang="ru-RU" sz="2800" b="1" dirty="0" smtClean="0">
              <a:latin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</a:rPr>
              <a:t>Галиәхмәт кызы</a:t>
            </a:r>
            <a:endParaRPr lang="ru-RU" sz="28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Рисунок 1" descr="Курбанский Мифтехетдин Зайнутдинович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5908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extBox 2"/>
          <p:cNvSpPr txBox="1">
            <a:spLocks noChangeArrowheads="1"/>
          </p:cNvSpPr>
          <p:nvPr/>
        </p:nvSpPr>
        <p:spPr bwMode="auto">
          <a:xfrm>
            <a:off x="0" y="914400"/>
            <a:ext cx="3048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latin typeface="Times New Roman" pitchFamily="18" charset="0"/>
              </a:rPr>
              <a:t>Курбанский</a:t>
            </a:r>
            <a:r>
              <a:rPr lang="ru-RU" sz="3200" b="1" dirty="0">
                <a:latin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</a:rPr>
              <a:t>Мифтахетдин</a:t>
            </a:r>
            <a:r>
              <a:rPr lang="ru-RU" sz="3200" b="1" dirty="0" smtClean="0">
                <a:latin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</a:rPr>
              <a:t>Зәйнетдин улы</a:t>
            </a:r>
            <a:endParaRPr lang="ru-RU" sz="3200" b="1" dirty="0">
              <a:latin typeface="Times New Roman" pitchFamily="18" charset="0"/>
            </a:endParaRPr>
          </a:p>
        </p:txBody>
      </p:sp>
      <p:pic>
        <p:nvPicPr>
          <p:cNvPr id="76804" name="Рисунок 3" descr="Хабирова Фархия Камалиевн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420888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TextBox 4"/>
          <p:cNvSpPr txBox="1">
            <a:spLocks noChangeArrowheads="1"/>
          </p:cNvSpPr>
          <p:nvPr/>
        </p:nvSpPr>
        <p:spPr bwMode="auto">
          <a:xfrm>
            <a:off x="2895600" y="228600"/>
            <a:ext cx="2514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 err="1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Хабирова</a:t>
            </a:r>
            <a:r>
              <a:rPr lang="ru-RU" sz="3200" dirty="0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Фәрхия Камали</a:t>
            </a:r>
            <a:r>
              <a:rPr lang="ru-RU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 </a:t>
            </a:r>
            <a:r>
              <a:rPr lang="ru-RU" sz="3200" dirty="0" err="1" smtClean="0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кызы</a:t>
            </a:r>
            <a:endParaRPr lang="ru-RU" sz="3200" dirty="0" smtClean="0">
              <a:ln>
                <a:solidFill>
                  <a:schemeClr val="tx1"/>
                </a:solidFill>
              </a:ln>
              <a:latin typeface="Times New Roman" pitchFamily="18" charset="0"/>
            </a:endParaRPr>
          </a:p>
          <a:p>
            <a:pPr algn="ctr"/>
            <a:r>
              <a:rPr lang="tt-RU" sz="2400" i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</a:rPr>
              <a:t>Хезмәт ветераны</a:t>
            </a:r>
            <a:endParaRPr lang="ru-RU" sz="2400" i="1" dirty="0" smtClean="0">
              <a:ln>
                <a:solidFill>
                  <a:schemeClr val="tx1"/>
                </a:solidFill>
              </a:ln>
              <a:latin typeface="Times New Roman" pitchFamily="18" charset="0"/>
            </a:endParaRPr>
          </a:p>
        </p:txBody>
      </p:sp>
      <p:pic>
        <p:nvPicPr>
          <p:cNvPr id="76806" name="Рисунок 5" descr="Садыкова Махинур Нугумановн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6002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7" name="TextBox 6"/>
          <p:cNvSpPr txBox="1">
            <a:spLocks noChangeArrowheads="1"/>
          </p:cNvSpPr>
          <p:nvPr/>
        </p:nvSpPr>
        <p:spPr bwMode="auto">
          <a:xfrm>
            <a:off x="5791200" y="0"/>
            <a:ext cx="2971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</a:rPr>
              <a:t>Садыкова </a:t>
            </a:r>
            <a:r>
              <a:rPr lang="ru-RU" sz="3200" b="1" dirty="0" err="1">
                <a:latin typeface="Times New Roman" pitchFamily="18" charset="0"/>
              </a:rPr>
              <a:t>Махинур</a:t>
            </a:r>
            <a:r>
              <a:rPr lang="ru-RU" sz="3200" b="1" dirty="0">
                <a:latin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</a:rPr>
              <a:t>Ногуман</a:t>
            </a:r>
            <a:r>
              <a:rPr lang="ru-RU" sz="3200" b="1" dirty="0" smtClean="0">
                <a:latin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</a:rPr>
              <a:t>кызы</a:t>
            </a:r>
            <a:endParaRPr lang="ru-RU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987552" cy="511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Прямоугольник 2"/>
          <p:cNvSpPr>
            <a:spLocks noChangeArrowheads="1"/>
          </p:cNvSpPr>
          <p:nvPr/>
        </p:nvSpPr>
        <p:spPr bwMode="auto">
          <a:xfrm>
            <a:off x="0" y="5229201"/>
            <a:ext cx="457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tt-RU" sz="2800" b="1" i="1" dirty="0">
                <a:latin typeface="Times New Roman" pitchFamily="18" charset="0"/>
              </a:rPr>
              <a:t>Шайдуллина Клара Харис </a:t>
            </a:r>
            <a:r>
              <a:rPr lang="tt-RU" sz="2800" b="1" i="1" dirty="0" smtClean="0">
                <a:latin typeface="Times New Roman" pitchFamily="18" charset="0"/>
              </a:rPr>
              <a:t>кызы  16 ел завуч булып </a:t>
            </a:r>
          </a:p>
          <a:p>
            <a:pPr algn="ctr">
              <a:buFont typeface="Wingdings" pitchFamily="2" charset="2"/>
              <a:buNone/>
            </a:pPr>
            <a:r>
              <a:rPr lang="tt-RU" sz="2800" b="1" i="1" dirty="0" smtClean="0">
                <a:latin typeface="Times New Roman" pitchFamily="18" charset="0"/>
              </a:rPr>
              <a:t>эшләгән</a:t>
            </a:r>
            <a:endParaRPr lang="tt-RU" sz="2800" b="1" i="1" dirty="0">
              <a:latin typeface="Times New Roman" pitchFamily="18" charset="0"/>
            </a:endParaRPr>
          </a:p>
        </p:txBody>
      </p:sp>
      <p:pic>
        <p:nvPicPr>
          <p:cNvPr id="93188" name="Picture 1" descr="F:\Images\Аминов Тауфик Маннанов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3998218" cy="533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TextBox 4"/>
          <p:cNvSpPr txBox="1">
            <a:spLocks noChangeArrowheads="1"/>
          </p:cNvSpPr>
          <p:nvPr/>
        </p:nvSpPr>
        <p:spPr bwMode="auto">
          <a:xfrm>
            <a:off x="4953000" y="5301208"/>
            <a:ext cx="3733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t-RU" sz="3200" b="1" i="1" dirty="0">
                <a:latin typeface="Times New Roman" pitchFamily="18" charset="0"/>
              </a:rPr>
              <a:t>Аминов </a:t>
            </a:r>
            <a:r>
              <a:rPr lang="tt-RU" sz="3200" b="1" i="1">
                <a:latin typeface="Times New Roman" pitchFamily="18" charset="0"/>
              </a:rPr>
              <a:t>Тауфик </a:t>
            </a:r>
            <a:r>
              <a:rPr lang="tt-RU" sz="3200" b="1" i="1" smtClean="0">
                <a:latin typeface="Times New Roman" pitchFamily="18" charset="0"/>
              </a:rPr>
              <a:t>Маннан улы</a:t>
            </a:r>
            <a:endParaRPr lang="ru-RU" sz="3200" b="1" i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F:\Images\Хайруллина Разия Ясавие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Box 2"/>
          <p:cNvSpPr txBox="1">
            <a:spLocks noChangeArrowheads="1"/>
          </p:cNvSpPr>
          <p:nvPr/>
        </p:nvSpPr>
        <p:spPr bwMode="auto">
          <a:xfrm>
            <a:off x="0" y="4267200"/>
            <a:ext cx="2819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3600" b="1" i="1" dirty="0">
                <a:latin typeface="Times New Roman" pitchFamily="18" charset="0"/>
              </a:rPr>
              <a:t>Хайруллина Разыя Ясавиевна</a:t>
            </a:r>
            <a:endParaRPr lang="ru-RU" sz="3600" b="1" i="1" dirty="0">
              <a:latin typeface="Times New Roman" pitchFamily="18" charset="0"/>
            </a:endParaRPr>
          </a:p>
        </p:txBody>
      </p:sp>
      <p:pic>
        <p:nvPicPr>
          <p:cNvPr id="94212" name="Picture 3" descr="F:\Images\Султанова Раиса Хабибрахманов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0668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3" name="TextBox 4"/>
          <p:cNvSpPr txBox="1">
            <a:spLocks noChangeArrowheads="1"/>
          </p:cNvSpPr>
          <p:nvPr/>
        </p:nvSpPr>
        <p:spPr bwMode="auto">
          <a:xfrm>
            <a:off x="2895600" y="0"/>
            <a:ext cx="3962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t-RU" sz="3600" b="1" i="1" dirty="0">
                <a:latin typeface="Times New Roman" pitchFamily="18" charset="0"/>
              </a:rPr>
              <a:t>Султанова  Райса Хабибрахмановна</a:t>
            </a:r>
            <a:endParaRPr lang="ru-RU" sz="3600" b="1" i="1" dirty="0">
              <a:latin typeface="Times New Roman" pitchFamily="18" charset="0"/>
            </a:endParaRPr>
          </a:p>
        </p:txBody>
      </p:sp>
      <p:pic>
        <p:nvPicPr>
          <p:cNvPr id="94214" name="Picture 4" descr="F:\Images\Султанова Розалия Гараев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7940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5" name="TextBox 6"/>
          <p:cNvSpPr txBox="1">
            <a:spLocks noChangeArrowheads="1"/>
          </p:cNvSpPr>
          <p:nvPr/>
        </p:nvSpPr>
        <p:spPr bwMode="auto">
          <a:xfrm>
            <a:off x="6444208" y="1196752"/>
            <a:ext cx="2895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3600" b="1" i="1" dirty="0">
                <a:latin typeface="Times New Roman" pitchFamily="18" charset="0"/>
              </a:rPr>
              <a:t>Султанова</a:t>
            </a:r>
            <a:r>
              <a:rPr lang="tt-RU" sz="3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tt-RU" sz="3600" b="1" i="1" dirty="0">
                <a:latin typeface="Times New Roman" pitchFamily="18" charset="0"/>
              </a:rPr>
              <a:t>Розалия Гараевна</a:t>
            </a:r>
            <a:endParaRPr lang="ru-RU" sz="3600" b="1" i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556792"/>
            <a:ext cx="382428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1" name="Прямоугольник 2"/>
          <p:cNvSpPr>
            <a:spLocks noChangeArrowheads="1"/>
          </p:cNvSpPr>
          <p:nvPr/>
        </p:nvSpPr>
        <p:spPr bwMode="auto">
          <a:xfrm>
            <a:off x="4572000" y="0"/>
            <a:ext cx="4572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tt-RU" sz="3600" b="1" i="1" dirty="0">
                <a:latin typeface="Times New Roman" pitchFamily="18" charset="0"/>
              </a:rPr>
              <a:t>Гыймазова Вәсилә Гәрәй </a:t>
            </a:r>
            <a:r>
              <a:rPr lang="tt-RU" sz="3600" b="1" i="1" dirty="0" smtClean="0">
                <a:latin typeface="Times New Roman" pitchFamily="18" charset="0"/>
              </a:rPr>
              <a:t>кызы </a:t>
            </a:r>
            <a:r>
              <a:rPr lang="tt-RU" sz="2400" b="1" i="1" dirty="0" smtClean="0">
                <a:latin typeface="Times New Roman" pitchFamily="18" charset="0"/>
              </a:rPr>
              <a:t>10 ел </a:t>
            </a:r>
          </a:p>
          <a:p>
            <a:pPr algn="ctr">
              <a:buFont typeface="Wingdings" pitchFamily="2" charset="2"/>
              <a:buNone/>
            </a:pPr>
            <a:r>
              <a:rPr lang="tt-RU" sz="2400" b="1" i="1" dirty="0" smtClean="0">
                <a:latin typeface="Times New Roman" pitchFamily="18" charset="0"/>
              </a:rPr>
              <a:t>Завуч булып эшли</a:t>
            </a:r>
            <a:endParaRPr lang="ru-RU" sz="2400" b="1" i="1" dirty="0">
              <a:latin typeface="Times New Roman" pitchFamily="18" charset="0"/>
            </a:endParaRPr>
          </a:p>
        </p:txBody>
      </p:sp>
      <p:pic>
        <p:nvPicPr>
          <p:cNvPr id="119812" name="Picture 2" descr="F:\Images\Гатауллина Люция Галеев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365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3" name="TextBox 4"/>
          <p:cNvSpPr txBox="1">
            <a:spLocks noChangeArrowheads="1"/>
          </p:cNvSpPr>
          <p:nvPr/>
        </p:nvSpPr>
        <p:spPr bwMode="auto">
          <a:xfrm>
            <a:off x="0" y="304800"/>
            <a:ext cx="4343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t-RU" sz="4000" b="1" i="1" dirty="0">
                <a:latin typeface="Times New Roman" pitchFamily="18" charset="0"/>
              </a:rPr>
              <a:t>Гатауллина Лю</a:t>
            </a:r>
            <a:r>
              <a:rPr lang="ru-RU" sz="4000" b="1" i="1" dirty="0" err="1">
                <a:latin typeface="Times New Roman" pitchFamily="18" charset="0"/>
              </a:rPr>
              <a:t>ция</a:t>
            </a:r>
            <a:r>
              <a:rPr lang="ru-RU" sz="4000" b="1" i="1" dirty="0">
                <a:latin typeface="Times New Roman" pitchFamily="18" charset="0"/>
              </a:rPr>
              <a:t> </a:t>
            </a:r>
            <a:r>
              <a:rPr lang="ru-RU" sz="4000" b="1" i="1" dirty="0" err="1">
                <a:latin typeface="Times New Roman" pitchFamily="18" charset="0"/>
              </a:rPr>
              <a:t>Галиевна</a:t>
            </a:r>
            <a:endParaRPr lang="ru-RU" sz="4000" b="1" i="1" dirty="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:\Images\Каримова Аниса Касимо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3048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TextBox 2"/>
          <p:cNvSpPr txBox="1">
            <a:spLocks noChangeArrowheads="1"/>
          </p:cNvSpPr>
          <p:nvPr/>
        </p:nvSpPr>
        <p:spPr bwMode="auto">
          <a:xfrm>
            <a:off x="457200" y="457200"/>
            <a:ext cx="31786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t-RU" sz="2800" b="1" dirty="0" smtClean="0">
                <a:latin typeface="Times New Roman" pitchFamily="18" charset="0"/>
              </a:rPr>
              <a:t>Каримова </a:t>
            </a:r>
            <a:r>
              <a:rPr lang="tt-RU" sz="2800" b="1" dirty="0">
                <a:latin typeface="Times New Roman" pitchFamily="18" charset="0"/>
              </a:rPr>
              <a:t>Әнисә </a:t>
            </a:r>
            <a:endParaRPr lang="tt-RU" sz="2800" b="1" dirty="0" smtClean="0">
              <a:latin typeface="Times New Roman" pitchFamily="18" charset="0"/>
            </a:endParaRPr>
          </a:p>
          <a:p>
            <a:pPr algn="ctr"/>
            <a:r>
              <a:rPr lang="tt-RU" sz="2800" b="1" dirty="0" smtClean="0">
                <a:latin typeface="Times New Roman" pitchFamily="18" charset="0"/>
              </a:rPr>
              <a:t>Касимовна</a:t>
            </a:r>
            <a:endParaRPr lang="ru-RU" sz="2800" b="1" dirty="0">
              <a:latin typeface="Times New Roman" pitchFamily="18" charset="0"/>
            </a:endParaRPr>
          </a:p>
        </p:txBody>
      </p:sp>
      <p:pic>
        <p:nvPicPr>
          <p:cNvPr id="4" name="Picture 2" descr="F:\Images\Габдрохманова Фаузия Аскаров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1"/>
            <a:ext cx="3013720" cy="401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188995" y="564920"/>
            <a:ext cx="39113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Габдрахманова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Фаузия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Аскаровна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Копия (4) Изображение 030"/>
          <p:cNvPicPr>
            <a:picLocks noChangeAspect="1" noChangeArrowheads="1"/>
          </p:cNvPicPr>
          <p:nvPr/>
        </p:nvPicPr>
        <p:blipFill>
          <a:blip r:embed="rId2" cstate="print">
            <a:lum bright="-12000" contrast="6000"/>
          </a:blip>
          <a:srcRect r="-2007" b="6297"/>
          <a:stretch>
            <a:fillRect/>
          </a:stretch>
        </p:blipFill>
        <p:spPr bwMode="auto">
          <a:xfrm>
            <a:off x="381000" y="457200"/>
            <a:ext cx="2209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5" descr="Изображение 030"/>
          <p:cNvPicPr>
            <a:picLocks noChangeAspect="1" noChangeArrowheads="1"/>
          </p:cNvPicPr>
          <p:nvPr/>
        </p:nvPicPr>
        <p:blipFill>
          <a:blip r:embed="rId3" cstate="print">
            <a:lum bright="-18000"/>
          </a:blip>
          <a:srcRect/>
          <a:stretch>
            <a:fillRect/>
          </a:stretch>
        </p:blipFill>
        <p:spPr bwMode="auto">
          <a:xfrm>
            <a:off x="2819400" y="1905000"/>
            <a:ext cx="2286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" y="3810000"/>
            <a:ext cx="2286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Директор</a:t>
            </a:r>
          </a:p>
          <a:p>
            <a:r>
              <a:rPr lang="ru-RU" sz="2000">
                <a:latin typeface="Times New Roman" pitchFamily="18" charset="0"/>
              </a:rPr>
              <a:t>Губайдуллина</a:t>
            </a:r>
          </a:p>
          <a:p>
            <a:r>
              <a:rPr lang="ru-RU" sz="2000">
                <a:latin typeface="Times New Roman" pitchFamily="18" charset="0"/>
              </a:rPr>
              <a:t>Гульфия</a:t>
            </a:r>
          </a:p>
          <a:p>
            <a:r>
              <a:rPr lang="ru-RU" sz="2000">
                <a:latin typeface="Times New Roman" pitchFamily="18" charset="0"/>
              </a:rPr>
              <a:t>Аглямовна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52800" y="457200"/>
            <a:ext cx="2362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Зам. Директора по УВР</a:t>
            </a:r>
          </a:p>
          <a:p>
            <a:r>
              <a:rPr lang="ru-RU">
                <a:latin typeface="Times New Roman" pitchFamily="18" charset="0"/>
              </a:rPr>
              <a:t>Сибгатова Эльза Миннахметовна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15000" y="2438400"/>
            <a:ext cx="2057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Зам директора по УВР</a:t>
            </a:r>
          </a:p>
          <a:p>
            <a:r>
              <a:rPr lang="ru-RU">
                <a:latin typeface="Times New Roman" pitchFamily="18" charset="0"/>
              </a:rPr>
              <a:t>Набиуллина Луиза Зуфаровна</a:t>
            </a:r>
          </a:p>
        </p:txBody>
      </p:sp>
      <p:pic>
        <p:nvPicPr>
          <p:cNvPr id="43015" name="Рисунок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038600"/>
            <a:ext cx="1981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304800"/>
            <a:ext cx="3657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</a:rPr>
              <a:t>Заместитель директора по  воспитательной работе </a:t>
            </a:r>
          </a:p>
          <a:p>
            <a:pPr algn="ctr"/>
            <a:endParaRPr lang="ru-RU" sz="2000" b="1">
              <a:latin typeface="Times New Roman" pitchFamily="18" charset="0"/>
            </a:endParaRPr>
          </a:p>
          <a:p>
            <a:pPr algn="ctr"/>
            <a:r>
              <a:rPr lang="ru-RU" sz="2000" b="1">
                <a:latin typeface="Times New Roman" pitchFamily="18" charset="0"/>
              </a:rPr>
              <a:t>Давлетова Миляуша Захидовна</a:t>
            </a:r>
          </a:p>
        </p:txBody>
      </p:sp>
      <p:pic>
        <p:nvPicPr>
          <p:cNvPr id="6" name="Picture 10" descr="Фото0074"/>
          <p:cNvPicPr>
            <a:picLocks noChangeAspect="1" noChangeArrowheads="1"/>
          </p:cNvPicPr>
          <p:nvPr/>
        </p:nvPicPr>
        <p:blipFill>
          <a:blip r:embed="rId2" cstate="print"/>
          <a:srcRect l="5278" t="19164" r="8516"/>
          <a:stretch>
            <a:fillRect/>
          </a:stretch>
        </p:blipFill>
        <p:spPr bwMode="auto">
          <a:xfrm>
            <a:off x="4876800" y="1981200"/>
            <a:ext cx="3810000" cy="4681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05400" y="381000"/>
            <a:ext cx="33528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</a:rPr>
              <a:t>Педагог-организатор и  руководитель танцевального кружка  </a:t>
            </a:r>
          </a:p>
          <a:p>
            <a:pPr algn="ctr"/>
            <a:r>
              <a:rPr lang="ru-RU" sz="2000" b="1">
                <a:latin typeface="Times New Roman" pitchFamily="18" charset="0"/>
              </a:rPr>
              <a:t>Гиззатуллина Айгул Раисовна</a:t>
            </a:r>
          </a:p>
        </p:txBody>
      </p:sp>
      <p:pic>
        <p:nvPicPr>
          <p:cNvPr id="8" name="Рисунок 7" descr="Копия Учителя 268"/>
          <p:cNvPicPr>
            <a:picLocks noChangeAspect="1" noChangeArrowheads="1"/>
          </p:cNvPicPr>
          <p:nvPr/>
        </p:nvPicPr>
        <p:blipFill>
          <a:blip r:embed="rId3" cstate="print"/>
          <a:srcRect l="3571" r="5357"/>
          <a:stretch>
            <a:fillRect/>
          </a:stretch>
        </p:blipFill>
        <p:spPr bwMode="auto">
          <a:xfrm>
            <a:off x="533400" y="2057400"/>
            <a:ext cx="388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Рисунок 2" descr="DSCF066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2438399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FF0000"/>
                </a:solidFill>
              </a:rPr>
              <a:t>«М</a:t>
            </a:r>
            <a:r>
              <a:rPr lang="tt-RU" sz="4400" dirty="0" smtClean="0">
                <a:solidFill>
                  <a:srgbClr val="FF0000"/>
                </a:solidFill>
              </a:rPr>
              <a:t>әктәбемә кайтам узган яшьлегемне,</a:t>
            </a:r>
            <a:br>
              <a:rPr lang="tt-RU" sz="4400" dirty="0" smtClean="0">
                <a:solidFill>
                  <a:srgbClr val="FF0000"/>
                </a:solidFill>
              </a:rPr>
            </a:br>
            <a:r>
              <a:rPr lang="tt-RU" sz="4400" dirty="0" smtClean="0">
                <a:solidFill>
                  <a:srgbClr val="FF0000"/>
                </a:solidFill>
              </a:rPr>
              <a:t> үскән иптәшләрне сагынып</a:t>
            </a:r>
            <a:r>
              <a:rPr lang="ru-RU" sz="4400" dirty="0" smtClean="0">
                <a:solidFill>
                  <a:srgbClr val="FF0000"/>
                </a:solidFill>
              </a:rPr>
              <a:t>»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440</TotalTime>
  <Words>337</Words>
  <Application>Microsoft Office PowerPoint</Application>
  <PresentationFormat>Экран (4:3)</PresentationFormat>
  <Paragraphs>127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Техническая</vt:lpstr>
      <vt:lpstr>Терсинская средняя общеобразовательная школа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«Мәктәбемә кайтам узган яшьлегемне,  үскән иптәшләрне сагынып»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«Мәктәбемә кайтам узган яшьлегемне,  үскән иптәшләрне сагынып»</dc:title>
  <dc:creator>Айгул</dc:creator>
  <cp:lastModifiedBy>User</cp:lastModifiedBy>
  <cp:revision>55</cp:revision>
  <dcterms:created xsi:type="dcterms:W3CDTF">2012-01-29T16:48:01Z</dcterms:created>
  <dcterms:modified xsi:type="dcterms:W3CDTF">2014-01-29T10:47:38Z</dcterms:modified>
</cp:coreProperties>
</file>